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350" y="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7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6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65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31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67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99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62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4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84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6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52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2C1C-D5F2-48EE-8548-553F039B3A90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A057B-90B1-4951-B22F-E34DD594F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A129C56-9CBC-4B7B-915C-683BC97A8825}"/>
              </a:ext>
            </a:extLst>
          </p:cNvPr>
          <p:cNvSpPr/>
          <p:nvPr/>
        </p:nvSpPr>
        <p:spPr>
          <a:xfrm>
            <a:off x="121227" y="111991"/>
            <a:ext cx="1072573" cy="5611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ysClr val="windowText" lastClr="000000"/>
                </a:solidFill>
              </a:rPr>
              <a:t>演題番号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3928A0-5EAB-4ED7-87FE-13FC0808F3EF}"/>
              </a:ext>
            </a:extLst>
          </p:cNvPr>
          <p:cNvSpPr txBox="1"/>
          <p:nvPr/>
        </p:nvSpPr>
        <p:spPr>
          <a:xfrm>
            <a:off x="1362076" y="163519"/>
            <a:ext cx="8029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タイトルタイトルタイトルタイトルタイトル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E5DB7-F056-45DE-901F-24D35F46EA72}"/>
              </a:ext>
            </a:extLst>
          </p:cNvPr>
          <p:cNvSpPr txBox="1"/>
          <p:nvPr/>
        </p:nvSpPr>
        <p:spPr>
          <a:xfrm>
            <a:off x="1863867" y="705251"/>
            <a:ext cx="2182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発表者名</a:t>
            </a:r>
            <a:r>
              <a:rPr kumimoji="1" lang="en-US" altLang="ja-JP" sz="16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6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発表者名</a:t>
            </a:r>
            <a:r>
              <a:rPr kumimoji="1" lang="en-US" altLang="ja-JP" sz="16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endParaRPr kumimoji="1" lang="ja-JP" altLang="en-US" sz="1600" baseline="30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30D518-47EE-4072-A672-135B53A9A256}"/>
              </a:ext>
            </a:extLst>
          </p:cNvPr>
          <p:cNvSpPr txBox="1"/>
          <p:nvPr/>
        </p:nvSpPr>
        <p:spPr>
          <a:xfrm>
            <a:off x="1863867" y="1043805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所属、</a:t>
            </a:r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所属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4D485C8-3371-4E4B-93DD-0794502C5654}"/>
              </a:ext>
            </a:extLst>
          </p:cNvPr>
          <p:cNvSpPr txBox="1"/>
          <p:nvPr/>
        </p:nvSpPr>
        <p:spPr>
          <a:xfrm>
            <a:off x="283515" y="1814944"/>
            <a:ext cx="4137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スマートフォンで表示しても読めるようにする。</a:t>
            </a:r>
            <a:endParaRPr kumimoji="1" lang="en-US" altLang="ja-JP" sz="1400" dirty="0"/>
          </a:p>
          <a:p>
            <a:r>
              <a:rPr kumimoji="1" lang="ja-JP" altLang="en-US" sz="1400" dirty="0"/>
              <a:t>文字は、できるだけ</a:t>
            </a:r>
            <a:r>
              <a:rPr kumimoji="1" lang="en-US" altLang="ja-JP" sz="1400" dirty="0"/>
              <a:t>14</a:t>
            </a:r>
            <a:r>
              <a:rPr kumimoji="1" lang="ja-JP" altLang="en-US" sz="1400" dirty="0"/>
              <a:t>ポイント以上で作成する。</a:t>
            </a:r>
          </a:p>
        </p:txBody>
      </p:sp>
    </p:spTree>
    <p:extLst>
      <p:ext uri="{BB962C8B-B14F-4D97-AF65-F5344CB8AC3E}">
        <p14:creationId xmlns:p14="http://schemas.microsoft.com/office/powerpoint/2010/main" val="363062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34</Words>
  <Application>Microsoft Office PowerPoint</Application>
  <PresentationFormat>A3 297x420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亜夕帆</dc:creator>
  <cp:lastModifiedBy>鈴木　亜夕帆</cp:lastModifiedBy>
  <cp:revision>1</cp:revision>
  <dcterms:created xsi:type="dcterms:W3CDTF">2021-08-13T02:23:45Z</dcterms:created>
  <dcterms:modified xsi:type="dcterms:W3CDTF">2021-08-13T02:26:57Z</dcterms:modified>
</cp:coreProperties>
</file>